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56" r:id="rId5"/>
    <p:sldId id="25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705EC-29E9-4BE7-BAD1-A2223333B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CD48E-85D2-4C8E-80C1-A2C325B76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CE2F6-93EE-4819-A869-F61FA8B31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CB77B-7B0E-4FE4-9394-5003179F6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57213-6DC2-4790-ABEA-11D3620E8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D894-5AE5-4094-B68E-80A740ED7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B844-CA09-44C8-BAA8-208FDF66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5BF3-977C-498E-AF23-3647232E7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E59C8-2AE1-42CE-A2D4-0B6C7CA0B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AF3E2-E343-4938-9E35-72FA5E884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A1C30-AB64-48D1-A409-B6C4991A6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9B26E2-34B5-41B3-90B0-D0D7D00A9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slide" Target="slide11.xml"/><Relationship Id="rId18" Type="http://schemas.openxmlformats.org/officeDocument/2006/relationships/slide" Target="slide13.xml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wmf"/><Relationship Id="rId12" Type="http://schemas.openxmlformats.org/officeDocument/2006/relationships/slide" Target="slide9.xml"/><Relationship Id="rId17" Type="http://schemas.openxmlformats.org/officeDocument/2006/relationships/slide" Target="slide7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slide" Target="slide10.xml"/><Relationship Id="rId5" Type="http://schemas.openxmlformats.org/officeDocument/2006/relationships/image" Target="../media/image6.wmf"/><Relationship Id="rId15" Type="http://schemas.openxmlformats.org/officeDocument/2006/relationships/slide" Target="slide6.xml"/><Relationship Id="rId10" Type="http://schemas.openxmlformats.org/officeDocument/2006/relationships/slide" Target="slide5.xml"/><Relationship Id="rId19" Type="http://schemas.openxmlformats.org/officeDocument/2006/relationships/slide" Target="slide14.xml"/><Relationship Id="rId4" Type="http://schemas.openxmlformats.org/officeDocument/2006/relationships/image" Target="../media/image5.png"/><Relationship Id="rId9" Type="http://schemas.openxmlformats.org/officeDocument/2006/relationships/image" Target="../media/image10.wmf"/><Relationship Id="rId1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Courtney  Keck\Desktop\soccer_mom - smaller.JPG"/>
          <p:cNvPicPr>
            <a:picLocks noChangeAspect="1" noChangeArrowheads="1"/>
          </p:cNvPicPr>
          <p:nvPr/>
        </p:nvPicPr>
        <p:blipFill>
          <a:blip r:embed="rId2"/>
          <a:srcRect t="2000" r="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0" y="0"/>
            <a:ext cx="5715000" cy="1676400"/>
          </a:xfrm>
        </p:spPr>
        <p:txBody>
          <a:bodyPr/>
          <a:lstStyle/>
          <a:p>
            <a:pPr eaLnBrk="1" hangingPunct="1"/>
            <a:r>
              <a:rPr lang="en-US" sz="9600" dirty="0" smtClean="0">
                <a:latin typeface="Gigi" pitchFamily="82" charset="0"/>
              </a:rPr>
              <a:t>Title</a:t>
            </a:r>
            <a:endParaRPr lang="en-US" sz="9600" dirty="0" smtClean="0">
              <a:latin typeface="Gigi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6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7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8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9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762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10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85800" y="914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663300"/>
                </a:solidFill>
                <a:latin typeface="Brush Script MT" pitchFamily="66" charset="0"/>
              </a:rPr>
              <a:t>Rules for </a:t>
            </a:r>
            <a:r>
              <a:rPr lang="en-US" b="1" dirty="0" smtClean="0">
                <a:solidFill>
                  <a:srgbClr val="663300"/>
                </a:solidFill>
                <a:latin typeface="Brush Script MT" pitchFamily="66" charset="0"/>
              </a:rPr>
              <a:t>Soccer</a:t>
            </a:r>
            <a:endParaRPr lang="en-US" b="1" dirty="0" smtClean="0">
              <a:solidFill>
                <a:srgbClr val="663300"/>
              </a:solidFill>
              <a:latin typeface="Brush Script MT" pitchFamily="66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53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 smtClean="0"/>
              <a:t>	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Choose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a team captain.  This person will be  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responsible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for giving the final answer for your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team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.</a:t>
            </a:r>
          </a:p>
          <a:p>
            <a:endParaRPr lang="en-US" sz="2600" b="1" dirty="0">
              <a:solidFill>
                <a:srgbClr val="663300"/>
              </a:solidFill>
              <a:latin typeface="Bell MT" pitchFamily="18" charset="0"/>
            </a:endParaRPr>
          </a:p>
          <a:p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Choose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a team name (make it a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brand of shoe).</a:t>
            </a:r>
            <a:endParaRPr lang="en-US" sz="2600" b="1" dirty="0">
              <a:solidFill>
                <a:srgbClr val="663300"/>
              </a:solidFill>
              <a:latin typeface="Bell MT" pitchFamily="18" charset="0"/>
            </a:endParaRPr>
          </a:p>
          <a:p>
            <a:endParaRPr lang="en-US" sz="2600" b="1" dirty="0">
              <a:solidFill>
                <a:srgbClr val="663300"/>
              </a:solidFill>
              <a:latin typeface="Bell MT" pitchFamily="18" charset="0"/>
            </a:endParaRPr>
          </a:p>
          <a:p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Teams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will take turn choosing the question to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answer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.</a:t>
            </a:r>
          </a:p>
          <a:p>
            <a:endParaRPr lang="en-US" sz="2600" b="1" dirty="0">
              <a:solidFill>
                <a:srgbClr val="663300"/>
              </a:solidFill>
              <a:latin typeface="Bell MT" pitchFamily="18" charset="0"/>
            </a:endParaRPr>
          </a:p>
          <a:p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All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teams will complete the problem and will be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asked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to submit a final answer.</a:t>
            </a:r>
          </a:p>
          <a:p>
            <a:endParaRPr lang="en-US" sz="2600" b="1" dirty="0">
              <a:solidFill>
                <a:srgbClr val="663300"/>
              </a:solidFill>
              <a:latin typeface="Bell MT" pitchFamily="18" charset="0"/>
            </a:endParaRPr>
          </a:p>
          <a:p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If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your team has a correct answer, one player from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the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team will have the opportunity to earn extra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	points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by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kicking </a:t>
            </a:r>
            <a:r>
              <a:rPr lang="en-US" sz="2600" b="1" dirty="0">
                <a:solidFill>
                  <a:srgbClr val="663300"/>
                </a:solidFill>
                <a:latin typeface="Bell MT" pitchFamily="18" charset="0"/>
              </a:rPr>
              <a:t>the </a:t>
            </a:r>
            <a:r>
              <a:rPr lang="en-US" sz="2600" b="1" dirty="0" smtClean="0">
                <a:solidFill>
                  <a:srgbClr val="663300"/>
                </a:solidFill>
                <a:latin typeface="Bell MT" pitchFamily="18" charset="0"/>
              </a:rPr>
              <a:t>ball into the goal.</a:t>
            </a:r>
            <a:endParaRPr lang="en-US" sz="2600" b="1" dirty="0">
              <a:solidFill>
                <a:srgbClr val="663300"/>
              </a:solidFill>
              <a:latin typeface="Bell MT" pitchFamily="18" charset="0"/>
            </a:endParaRPr>
          </a:p>
          <a:p>
            <a:endParaRPr lang="en-US" sz="2600" b="1" dirty="0">
              <a:latin typeface="Bell MT" pitchFamily="18" charset="0"/>
            </a:endParaRPr>
          </a:p>
        </p:txBody>
      </p:sp>
      <p:pic>
        <p:nvPicPr>
          <p:cNvPr id="266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913943" cy="752094"/>
          </a:xfrm>
          <a:prstGeom prst="rect">
            <a:avLst/>
          </a:prstGeom>
          <a:noFill/>
          <a:effectLst/>
        </p:spPr>
      </p:pic>
      <p:pic>
        <p:nvPicPr>
          <p:cNvPr id="11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352800"/>
            <a:ext cx="913943" cy="752094"/>
          </a:xfrm>
          <a:prstGeom prst="rect">
            <a:avLst/>
          </a:prstGeom>
          <a:noFill/>
          <a:effectLst/>
        </p:spPr>
      </p:pic>
      <p:pic>
        <p:nvPicPr>
          <p:cNvPr id="12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0"/>
            <a:ext cx="913943" cy="752094"/>
          </a:xfrm>
          <a:prstGeom prst="rect">
            <a:avLst/>
          </a:prstGeom>
          <a:noFill/>
          <a:effectLst/>
        </p:spPr>
      </p:pic>
      <p:pic>
        <p:nvPicPr>
          <p:cNvPr id="13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913943" cy="752094"/>
          </a:xfrm>
          <a:prstGeom prst="rect">
            <a:avLst/>
          </a:prstGeom>
          <a:noFill/>
          <a:effectLst/>
        </p:spPr>
      </p:pic>
      <p:pic>
        <p:nvPicPr>
          <p:cNvPr id="14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913943" cy="752094"/>
          </a:xfrm>
          <a:prstGeom prst="rect">
            <a:avLst/>
          </a:prstGeom>
          <a:noFill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6000" smtClean="0">
                <a:latin typeface="Berlin Sans FB Demi" pitchFamily="34" charset="0"/>
              </a:rPr>
              <a:t>Scoring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7620000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/>
              <a:t>  </a:t>
            </a:r>
            <a:r>
              <a:rPr lang="en-US" sz="3200" b="1" u="sng" dirty="0"/>
              <a:t>Each Correct Answer</a:t>
            </a:r>
            <a:r>
              <a:rPr lang="en-US" sz="3200" b="1" dirty="0"/>
              <a:t>- </a:t>
            </a:r>
            <a:r>
              <a:rPr lang="en-US" sz="3200" b="1" dirty="0">
                <a:solidFill>
                  <a:schemeClr val="bg1"/>
                </a:solidFill>
              </a:rPr>
              <a:t>1 point</a:t>
            </a:r>
          </a:p>
          <a:p>
            <a:pPr lvl="2">
              <a:spcBef>
                <a:spcPct val="50000"/>
              </a:spcBef>
            </a:pPr>
            <a:r>
              <a:rPr lang="en-US" sz="3200" b="1" dirty="0"/>
              <a:t>  </a:t>
            </a:r>
            <a:endParaRPr lang="en-US" sz="3200" b="1" dirty="0" smtClean="0"/>
          </a:p>
          <a:p>
            <a:pPr lvl="2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3200" b="1" dirty="0" smtClean="0"/>
              <a:t>   </a:t>
            </a:r>
            <a:r>
              <a:rPr lang="en-US" sz="3200" b="1" u="sng" dirty="0" smtClean="0"/>
              <a:t>One Kick</a:t>
            </a:r>
            <a:r>
              <a:rPr lang="en-US" sz="3200" b="1" dirty="0" smtClean="0"/>
              <a:t>-  </a:t>
            </a:r>
            <a:r>
              <a:rPr lang="en-US" sz="3200" b="1" dirty="0">
                <a:solidFill>
                  <a:srgbClr val="FFFFFF"/>
                </a:solidFill>
              </a:rPr>
              <a:t>1</a:t>
            </a:r>
            <a:r>
              <a:rPr lang="en-US" sz="3200" b="1" dirty="0" smtClean="0">
                <a:solidFill>
                  <a:srgbClr val="FFFFFF"/>
                </a:solidFill>
              </a:rPr>
              <a:t> extra point</a:t>
            </a:r>
          </a:p>
          <a:p>
            <a:pPr lvl="2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</a:endParaRPr>
          </a:p>
          <a:p>
            <a:pPr lvl="2">
              <a:spcBef>
                <a:spcPct val="50000"/>
              </a:spcBef>
            </a:pPr>
            <a:endParaRPr lang="en-US" sz="3200" b="1" dirty="0"/>
          </a:p>
        </p:txBody>
      </p:sp>
      <p:pic>
        <p:nvPicPr>
          <p:cNvPr id="27652" name="Picture 4" descr="C:\Documents and Settings\Courtney  Keck\My Documents\My Pictures\Microsoft Clip Organizer\j03005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7244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3429000" y="-3175"/>
          <a:ext cx="571500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itmap Image" r:id="rId3" imgW="3677163" imgH="2962689" progId="PBrush">
                  <p:embed/>
                </p:oleObj>
              </mc:Choice>
              <mc:Fallback>
                <p:oleObj name="Bitmap Image" r:id="rId3" imgW="3677163" imgH="2962689" progId="PBrush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4630"/>
                      <a:stretch>
                        <a:fillRect/>
                      </a:stretch>
                    </p:blipFill>
                    <p:spPr bwMode="auto">
                      <a:xfrm>
                        <a:off x="3429000" y="-3175"/>
                        <a:ext cx="5715000" cy="465931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5" descr="MCj0433686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048000"/>
            <a:ext cx="13128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6" descr="MCj0433686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4495800"/>
            <a:ext cx="14128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" descr="MCj0433692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3124200"/>
            <a:ext cx="17875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MCj0433688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648200"/>
            <a:ext cx="9953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MCj0433690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457200"/>
            <a:ext cx="11112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MCj0433684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76800" y="4876800"/>
            <a:ext cx="10668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6" descr="MCj0433692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838200"/>
            <a:ext cx="17875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7" descr="MCj0433688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3505200"/>
            <a:ext cx="10287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8" descr="MCj0433684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2667000"/>
            <a:ext cx="10668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9" descr="MCj0433690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4724400"/>
            <a:ext cx="11112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20"/>
          <p:cNvSpPr txBox="1">
            <a:spLocks noChangeArrowheads="1"/>
          </p:cNvSpPr>
          <p:nvPr/>
        </p:nvSpPr>
        <p:spPr bwMode="auto">
          <a:xfrm>
            <a:off x="838200" y="762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0" action="ppaction://hlinksldjump"/>
              </a:rPr>
              <a:t>1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39" name="Text Box 21"/>
          <p:cNvSpPr txBox="1">
            <a:spLocks noChangeArrowheads="1"/>
          </p:cNvSpPr>
          <p:nvPr/>
        </p:nvSpPr>
        <p:spPr bwMode="auto">
          <a:xfrm>
            <a:off x="3200400" y="5029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1" action="ppaction://hlinksldjump"/>
              </a:rPr>
              <a:t>6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0" name="Text Box 22"/>
          <p:cNvSpPr txBox="1">
            <a:spLocks noChangeArrowheads="1"/>
          </p:cNvSpPr>
          <p:nvPr/>
        </p:nvSpPr>
        <p:spPr bwMode="auto">
          <a:xfrm>
            <a:off x="838200" y="4953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2" action="ppaction://hlinksldjump"/>
              </a:rPr>
              <a:t>5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51054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3" action="ppaction://hlinksldjump"/>
              </a:rPr>
              <a:t>7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2" name="Text Box 24"/>
          <p:cNvSpPr txBox="1">
            <a:spLocks noChangeArrowheads="1"/>
          </p:cNvSpPr>
          <p:nvPr/>
        </p:nvSpPr>
        <p:spPr bwMode="auto">
          <a:xfrm>
            <a:off x="2286000" y="3352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4" action="ppaction://hlinksldjump"/>
              </a:rPr>
              <a:t>4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3" name="Text Box 25"/>
          <p:cNvSpPr txBox="1">
            <a:spLocks noChangeArrowheads="1"/>
          </p:cNvSpPr>
          <p:nvPr/>
        </p:nvSpPr>
        <p:spPr bwMode="auto">
          <a:xfrm>
            <a:off x="2438400" y="1143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5" action="ppaction://hlinksldjump"/>
              </a:rPr>
              <a:t>2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4" name="Text Box 26"/>
          <p:cNvSpPr txBox="1">
            <a:spLocks noChangeArrowheads="1"/>
          </p:cNvSpPr>
          <p:nvPr/>
        </p:nvSpPr>
        <p:spPr bwMode="auto">
          <a:xfrm>
            <a:off x="4419600" y="3429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6" action="ppaction://hlinksldjump"/>
              </a:rPr>
              <a:t>8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7" action="ppaction://hlinksldjump"/>
              </a:rPr>
              <a:t>3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6" name="Text Box 28"/>
          <p:cNvSpPr txBox="1">
            <a:spLocks noChangeArrowheads="1"/>
          </p:cNvSpPr>
          <p:nvPr/>
        </p:nvSpPr>
        <p:spPr bwMode="auto">
          <a:xfrm>
            <a:off x="6400800" y="3810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8" action="ppaction://hlinksldjump"/>
              </a:rPr>
              <a:t>9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047" name="Text Box 29"/>
          <p:cNvSpPr txBox="1">
            <a:spLocks noChangeArrowheads="1"/>
          </p:cNvSpPr>
          <p:nvPr/>
        </p:nvSpPr>
        <p:spPr bwMode="auto">
          <a:xfrm>
            <a:off x="7848600" y="4876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Arial Black" pitchFamily="34" charset="0"/>
                <a:hlinkClick r:id="rId19" action="ppaction://hlinksldjump"/>
              </a:rPr>
              <a:t>10</a:t>
            </a:r>
            <a:endParaRPr lang="en-US" sz="32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2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3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4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 5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Courtney  Keck\My Documents\My Pictures\Microsoft Clip Organizer\j043388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514" y="5867514"/>
            <a:ext cx="990486" cy="99048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85800" y="9144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400" dirty="0" smtClean="0">
              <a:latin typeface="Berlin Sans FB Demi" pitchFamily="34" charset="0"/>
            </a:endParaRPr>
          </a:p>
          <a:p>
            <a:endParaRPr lang="en-US" sz="54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48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Bitmap Image</vt:lpstr>
      <vt:lpstr>Title</vt:lpstr>
      <vt:lpstr>Rules for Soccer</vt:lpstr>
      <vt:lpstr>Scoring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Putnam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Soccer</dc:title>
  <dc:creator>Courtney Keck</dc:creator>
  <cp:lastModifiedBy>Keck, Courtney D.</cp:lastModifiedBy>
  <cp:revision>36</cp:revision>
  <dcterms:created xsi:type="dcterms:W3CDTF">2008-05-19T19:46:22Z</dcterms:created>
  <dcterms:modified xsi:type="dcterms:W3CDTF">2015-03-12T21:12:46Z</dcterms:modified>
</cp:coreProperties>
</file>